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00E9-DC0E-415A-96E5-57CF2497920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8784976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Мастер класс</a:t>
            </a:r>
            <a:br>
              <a:rPr lang="ru-RU" sz="6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</a:br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«Кормушка из пластиковой бутылки»</a:t>
            </a:r>
            <a:endParaRPr lang="ru-RU" sz="6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25144"/>
            <a:ext cx="8640960" cy="1752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«Д/с № 56» г. Ачинск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Воспитанники группы компенсирующей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направленности: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Ишаев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Михаил (7 лет),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Ишаев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Владимир (7 лет)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Милешкина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Алена Викторовна и Сафронова Ольга Николаевна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ормушка готова!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218" name="Picture 2" descr="C:\Users\Аленка\Desktop\КОНКУРС ЛАСТОЧКИНО ГНЕЗДО\IMG-20220413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200800" cy="529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понадобится: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908720"/>
            <a:ext cx="3779912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Пластиковые бутылки объемом 5 л.,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 вот с такой крышкой.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Фломастеры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Скочь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цветной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Ножницы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5.Концелярский большой нож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нка\Desktop\КОНКУРС ЛАСТОЧКИНО ГНЕЗДО\IMG-20220413-WA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504056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лево 9"/>
          <p:cNvSpPr/>
          <p:nvPr/>
        </p:nvSpPr>
        <p:spPr>
          <a:xfrm rot="536597">
            <a:off x="3646877" y="2228019"/>
            <a:ext cx="2160240" cy="1218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И, так начнем!</a:t>
            </a:r>
            <a:endParaRPr lang="ru-RU" dirty="0"/>
          </a:p>
        </p:txBody>
      </p:sp>
      <p:pic>
        <p:nvPicPr>
          <p:cNvPr id="2050" name="Picture 2" descr="C:\Users\Аленка\Desktop\КОНКУРС ЛАСТОЧКИНО ГНЕЗДО\IMG-20220413-WA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77686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Рисуем фломастером отверстие для птиц.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Отверстие для птиц должно быть просторным.</a:t>
            </a:r>
            <a:endParaRPr lang="ru-RU" dirty="0"/>
          </a:p>
        </p:txBody>
      </p:sp>
      <p:pic>
        <p:nvPicPr>
          <p:cNvPr id="3074" name="Picture 2" descr="C:\Users\Аленка\Desktop\КОНКУРС ЛАСТОЧКИНО ГНЕЗДО\IMG-20220413-WA0021.jpg"/>
          <p:cNvPicPr>
            <a:picLocks noChangeAspect="1" noChangeArrowheads="1"/>
          </p:cNvPicPr>
          <p:nvPr/>
        </p:nvPicPr>
        <p:blipFill>
          <a:blip r:embed="rId2" cstate="print"/>
          <a:srcRect l="20000"/>
          <a:stretch>
            <a:fillRect/>
          </a:stretch>
        </p:blipFill>
        <p:spPr bwMode="auto">
          <a:xfrm>
            <a:off x="251520" y="2132855"/>
            <a:ext cx="3888432" cy="364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ленка\Desktop\КОНКУРС ЛАСТОЧКИНО ГНЕЗДО\IMG-20220413-WA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068960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Просим взрослых начать вырезать отверстие канцелярским большим ножом.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в коем случаи не пытайся сделать это самостоятельно!</a:t>
            </a:r>
            <a:endParaRPr lang="ru-RU" dirty="0"/>
          </a:p>
        </p:txBody>
      </p:sp>
      <p:pic>
        <p:nvPicPr>
          <p:cNvPr id="4098" name="Picture 2" descr="C:\Users\Аленка\Desktop\КОНКУРС ЛАСТОЧКИНО ГНЕЗДО\IMG-20220413-WA0020.jpg"/>
          <p:cNvPicPr>
            <a:picLocks noChangeAspect="1" noChangeArrowheads="1"/>
          </p:cNvPicPr>
          <p:nvPr/>
        </p:nvPicPr>
        <p:blipFill>
          <a:blip r:embed="rId2" cstate="print"/>
          <a:srcRect r="18841"/>
          <a:stretch>
            <a:fillRect/>
          </a:stretch>
        </p:blipFill>
        <p:spPr bwMode="auto">
          <a:xfrm>
            <a:off x="251520" y="2636912"/>
            <a:ext cx="4032448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ленка\Desktop\КОНКУРС ЛАСТОЧКИНО ГНЕЗДО\IMG-20220413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вот теперь продолжай вырезать сам ножницами.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Обязательно помни про правила безопасности при работе с ножницами.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 descr="C:\Users\Аленка\Desktop\КОНКУРС ЛАСТОЧКИНО ГНЕЗДО\IMG-20220413-WA0026.jpg"/>
          <p:cNvPicPr>
            <a:picLocks noChangeAspect="1" noChangeArrowheads="1"/>
          </p:cNvPicPr>
          <p:nvPr/>
        </p:nvPicPr>
        <p:blipFill>
          <a:blip r:embed="rId2" cstate="print"/>
          <a:srcRect l="7229" r="4819" b="18072"/>
          <a:stretch>
            <a:fillRect/>
          </a:stretch>
        </p:blipFill>
        <p:spPr bwMode="auto">
          <a:xfrm>
            <a:off x="179512" y="2492896"/>
            <a:ext cx="4320480" cy="3018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ленка\Desktop\КОНКУРС ЛАСТОЧКИНО ГНЕЗДО\IMG-20220413-WA0017.jpg"/>
          <p:cNvPicPr>
            <a:picLocks noChangeAspect="1" noChangeArrowheads="1"/>
          </p:cNvPicPr>
          <p:nvPr/>
        </p:nvPicPr>
        <p:blipFill>
          <a:blip r:embed="rId3" cstate="print"/>
          <a:srcRect l="5333"/>
          <a:stretch>
            <a:fillRect/>
          </a:stretch>
        </p:blipFill>
        <p:spPr bwMode="auto">
          <a:xfrm>
            <a:off x="4860032" y="3429000"/>
            <a:ext cx="4104456" cy="3251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Должно получится вот так!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6" name="Picture 2" descr="C:\Users\Аленка\Desktop\КОНКУРС ЛАСТОЧКИНО ГНЕЗДО\IMG-20220413-WA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600056" cy="495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низ 6"/>
          <p:cNvSpPr/>
          <p:nvPr/>
        </p:nvSpPr>
        <p:spPr>
          <a:xfrm>
            <a:off x="4283968" y="1124744"/>
            <a:ext cx="648072" cy="10801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птицы не поранились об острые края отверстия, обклеим их цветным скотчем.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170" name="Picture 2" descr="C:\Users\Аленка\Desktop\КОНКУРС ЛАСТОЧКИНО ГНЕЗДО\IMG-20220413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Аленка\Desktop\КОНКУРС ЛАСТОЧКИНО ГНЕЗДО\IMG-20220413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16832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Аленка\Desktop\КОНКУРС ЛАСТОЧКИНО ГНЕЗДО\IMG-20220413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995682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Должно получится вот так!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194" name="Picture 2" descr="C:\Users\Аленка\Desktop\КОНКУРС ЛАСТОЧКИНО ГНЕЗДО\IMG-20220413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876256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низ 6"/>
          <p:cNvSpPr/>
          <p:nvPr/>
        </p:nvSpPr>
        <p:spPr>
          <a:xfrm>
            <a:off x="4283968" y="1124744"/>
            <a:ext cx="648072" cy="10801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108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Мастер класс «Кормушка из пластиковой бутылки»</vt:lpstr>
      <vt:lpstr>Нам понадобится:</vt:lpstr>
      <vt:lpstr>И, так начнем!</vt:lpstr>
      <vt:lpstr>Рисуем фломастером отверстие для птиц. Внимание! Отверстие для птиц должно быть просторным.</vt:lpstr>
      <vt:lpstr>Просим взрослых начать вырезать отверстие канцелярским большим ножом. Внимание! Не в коем случаи не пытайся сделать это самостоятельно!</vt:lpstr>
      <vt:lpstr> А вот теперь продолжай вырезать сам ножницами. Обязательно помни про правила безопасности при работе с ножницами. </vt:lpstr>
      <vt:lpstr> Должно получится вот так! </vt:lpstr>
      <vt:lpstr> Чтобы птицы не поранились об острые края отверстия, обклеим их цветным скотчем. </vt:lpstr>
      <vt:lpstr> Должно получится вот так! </vt:lpstr>
      <vt:lpstr>  Кормушка готова!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sbelova</dc:creator>
  <cp:lastModifiedBy>Аленка</cp:lastModifiedBy>
  <cp:revision>10</cp:revision>
  <dcterms:created xsi:type="dcterms:W3CDTF">2013-07-31T06:33:08Z</dcterms:created>
  <dcterms:modified xsi:type="dcterms:W3CDTF">2022-04-21T17:04:45Z</dcterms:modified>
</cp:coreProperties>
</file>